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184" r:id="rId112"/>
    <p:sldId id="1179" r:id="rId113"/>
    <p:sldId id="1181" r:id="rId114"/>
    <p:sldId id="1182" r:id="rId115"/>
    <p:sldId id="1226" r:id="rId116"/>
    <p:sldId id="1228" r:id="rId117"/>
    <p:sldId id="1227" r:id="rId118"/>
    <p:sldId id="1229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stCxn id="5" idx="1"/>
          </p:cNvCxnSpPr>
          <p:nvPr/>
        </p:nvCxnSpPr>
        <p:spPr>
          <a:xfrm flipH="1">
            <a:off x="6320118" y="4506577"/>
            <a:ext cx="5199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726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72611"/>
              </a:xfrm>
              <a:prstGeom prst="rect">
                <a:avLst/>
              </a:prstGeom>
              <a:blipFill>
                <a:blip r:embed="rId5"/>
                <a:stretch>
                  <a:fillRect b="-738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4651</Words>
  <Application>Microsoft Office PowerPoint</Application>
  <PresentationFormat>Widescreen</PresentationFormat>
  <Paragraphs>656</Paragraphs>
  <Slides>118</Slides>
  <Notes>96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108</cp:revision>
  <dcterms:created xsi:type="dcterms:W3CDTF">2023-09-30T16:15:20Z</dcterms:created>
  <dcterms:modified xsi:type="dcterms:W3CDTF">2023-10-20T21:11:33Z</dcterms:modified>
</cp:coreProperties>
</file>